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60" r:id="rId2"/>
    <p:sldId id="273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617055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 – Aug </a:t>
            </a:r>
            <a:r>
              <a:rPr lang="en-US" dirty="0" smtClean="0"/>
              <a:t>22</a:t>
            </a:r>
            <a:r>
              <a:rPr lang="en-US" dirty="0" smtClean="0"/>
              <a:t>, </a:t>
            </a:r>
            <a:r>
              <a:rPr lang="en-US" dirty="0" smtClean="0"/>
              <a:t>2019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935412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 – What </a:t>
            </a:r>
            <a:r>
              <a:rPr lang="en-US" b="1" dirty="0"/>
              <a:t>SLPS general safety </a:t>
            </a:r>
            <a:r>
              <a:rPr lang="en-US" b="1" dirty="0" smtClean="0"/>
              <a:t>procedure starts with the letter H?</a:t>
            </a:r>
          </a:p>
          <a:p>
            <a:endParaRPr lang="en-US" b="1" dirty="0"/>
          </a:p>
          <a:p>
            <a:r>
              <a:rPr lang="en-US" b="1" dirty="0" smtClean="0"/>
              <a:t>Objective</a:t>
            </a:r>
          </a:p>
          <a:p>
            <a:pPr lvl="1"/>
            <a:r>
              <a:rPr lang="en-US" b="1" dirty="0" smtClean="0"/>
              <a:t>Safety Training</a:t>
            </a:r>
          </a:p>
          <a:p>
            <a:r>
              <a:rPr lang="en-US" b="1" dirty="0" smtClean="0"/>
              <a:t>Agenda</a:t>
            </a:r>
          </a:p>
          <a:p>
            <a:pPr lvl="1"/>
            <a:r>
              <a:rPr lang="en-US" b="1" dirty="0" smtClean="0">
                <a:hlinkClick r:id="rId2"/>
              </a:rPr>
              <a:t>Safety Training Video </a:t>
            </a:r>
            <a:r>
              <a:rPr lang="en-US" b="1" dirty="0" smtClean="0"/>
              <a:t>(30 min) with corresponding “quiz”. (10 pts) (Hand in during class.)</a:t>
            </a:r>
          </a:p>
          <a:p>
            <a:pPr lvl="1"/>
            <a:r>
              <a:rPr lang="en-US" b="1" dirty="0"/>
              <a:t>Equipment Scavenger Hunt and Safety Map (10 pts</a:t>
            </a:r>
            <a:r>
              <a:rPr lang="en-US" b="1" dirty="0" smtClean="0"/>
              <a:t>)</a:t>
            </a:r>
            <a:endParaRPr lang="en-US" b="1" dirty="0"/>
          </a:p>
          <a:p>
            <a:pPr lvl="1"/>
            <a:endParaRPr lang="en-US" b="1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31004" y="3372653"/>
            <a:ext cx="3321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Hand in the Safety Contract</a:t>
            </a:r>
          </a:p>
          <a:p>
            <a:r>
              <a:rPr lang="en-US" dirty="0"/>
              <a:t>a</a:t>
            </a:r>
            <a:r>
              <a:rPr lang="en-US" dirty="0" smtClean="0"/>
              <a:t>nd pick up </a:t>
            </a:r>
            <a:r>
              <a:rPr lang="en-US" dirty="0"/>
              <a:t>4</a:t>
            </a:r>
            <a:r>
              <a:rPr lang="en-US" dirty="0" smtClean="0"/>
              <a:t> </a:t>
            </a:r>
            <a:r>
              <a:rPr lang="en-US" dirty="0" smtClean="0"/>
              <a:t>sheets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and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Exit Slip – Sketch and label an Erlenmeyer flask, a beaker, and a graduated cylinder.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What’s due? (What to complete and hand in)</a:t>
            </a:r>
          </a:p>
          <a:p>
            <a:pPr lvl="1"/>
            <a:r>
              <a:rPr lang="en-US" b="1" dirty="0" smtClean="0"/>
              <a:t>Completed Equipment Scavenger Hunt and Safety Map due </a:t>
            </a:r>
            <a:r>
              <a:rPr lang="en-US" b="1" dirty="0" smtClean="0"/>
              <a:t>Friday</a:t>
            </a:r>
            <a:endParaRPr lang="en-US" b="1" dirty="0" smtClean="0"/>
          </a:p>
          <a:p>
            <a:r>
              <a:rPr lang="en-US" b="1" dirty="0" smtClean="0"/>
              <a:t>What’s next? (How to prepare for the next class)</a:t>
            </a:r>
            <a:endParaRPr lang="en-US" dirty="0"/>
          </a:p>
          <a:p>
            <a:pPr lvl="1"/>
            <a:r>
              <a:rPr lang="en-US" b="1" dirty="0" smtClean="0"/>
              <a:t>Standard Scientific and Engineering Practices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6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18157</TotalTime>
  <Words>125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 Boardroom</vt:lpstr>
      <vt:lpstr>Chemistry  – Aug 22, 2019 </vt:lpstr>
      <vt:lpstr>Exit Slip and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78</cp:revision>
  <dcterms:created xsi:type="dcterms:W3CDTF">2015-08-11T02:33:52Z</dcterms:created>
  <dcterms:modified xsi:type="dcterms:W3CDTF">2019-08-22T21:30:09Z</dcterms:modified>
</cp:coreProperties>
</file>